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088-45F9-48C4-870E-2BEAF18D431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9B4E-CEF1-4FF4-A047-114F28D9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2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A News Service: 11/7/10 - 11/14/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2118"/>
            <a:ext cx="3429000" cy="2536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2363"/>
            <a:ext cx="89154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Veteran’s day FITNESS TRIVIA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910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Right Answer = we only do 10 of the exercise!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Wrong Answer = we all do 15 of the exercise!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943600" cy="16160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 the military, the term “bird” is slang for . . 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98" y="2444646"/>
            <a:ext cx="3997376" cy="2654507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 flying projectile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 helicopter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 pilot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8507" y="588921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dirty="0" smtClean="0">
                <a:solidFill>
                  <a:schemeClr val="bg1"/>
                </a:solidFill>
              </a:rPr>
              <a:t>: Plank Jacks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943600" cy="16160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What is the best way you can honor our veterans?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42532"/>
            <a:ext cx="4038600" cy="3678491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Learn more about how women &amp; men serve our country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Live life to it’s fullest in honor of the sacrifices made for me to be safe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Find ways to celebrate the veterans for their patriotism and willingness to serve our country.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All of the above.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6096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dirty="0" smtClean="0">
                <a:solidFill>
                  <a:schemeClr val="bg1"/>
                </a:solidFill>
              </a:rPr>
              <a:t>: Squat Jumps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1054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 the military, an “ink stick” is . . 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Beautiful Russian Women Army | Women Arm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430665" cy="4579938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4876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Slang adjective meaning violent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Marine Corps term for a </a:t>
            </a:r>
            <a:r>
              <a:rPr lang="en-US" sz="2400" b="1" dirty="0" smtClean="0">
                <a:solidFill>
                  <a:schemeClr val="bg1"/>
                </a:solidFill>
              </a:rPr>
              <a:t>pen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Marine term for flashlight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Exercise: Push Ups</a:t>
            </a:r>
          </a:p>
        </p:txBody>
      </p:sp>
    </p:spTree>
    <p:extLst>
      <p:ext uri="{BB962C8B-B14F-4D97-AF65-F5344CB8AC3E}">
        <p14:creationId xmlns:p14="http://schemas.microsoft.com/office/powerpoint/2010/main" val="25980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1054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Veterans Day is always on . . 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209800"/>
            <a:ext cx="4041371" cy="2650465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4876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 Wednesday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November 11th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The 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</a:rPr>
              <a:t> Wednesday of November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Exercise: </a:t>
            </a:r>
            <a:r>
              <a:rPr lang="en-US" sz="2400" b="1" dirty="0" smtClean="0">
                <a:solidFill>
                  <a:schemeClr val="bg1"/>
                </a:solidFill>
              </a:rPr>
              <a:t>Reach the Roof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638800" cy="16160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 the military, the term “Over The Hill” is . . . 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98" y="2439441"/>
            <a:ext cx="3997376" cy="2664917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 term </a:t>
            </a:r>
            <a:r>
              <a:rPr lang="en-US" sz="2400" b="1" dirty="0">
                <a:solidFill>
                  <a:schemeClr val="bg1"/>
                </a:solidFill>
              </a:rPr>
              <a:t>used to describe maps presented by military intelligence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Slang for a helicopter pilot. 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 term meaning missing in action or someone who has officially gone missing from their post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dirty="0" smtClean="0">
                <a:solidFill>
                  <a:schemeClr val="bg1"/>
                </a:solidFill>
              </a:rPr>
              <a:t>: Burpees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943600" cy="16160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Veterans Day began in . . 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98" y="2651324"/>
            <a:ext cx="3997376" cy="2241151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1962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1947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1918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smtClean="0">
                <a:solidFill>
                  <a:schemeClr val="bg1"/>
                </a:solidFill>
              </a:rPr>
              <a:t>: </a:t>
            </a:r>
            <a:r>
              <a:rPr lang="en-US" sz="2400" b="1" smtClean="0">
                <a:solidFill>
                  <a:schemeClr val="bg1"/>
                </a:solidFill>
              </a:rPr>
              <a:t>Plank Jacks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943600" cy="16160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 the military, the term “</a:t>
            </a:r>
            <a:r>
              <a:rPr lang="en-US" sz="4400" b="1" dirty="0" err="1" smtClean="0">
                <a:solidFill>
                  <a:schemeClr val="bg1"/>
                </a:solidFill>
              </a:rPr>
              <a:t>Dustoff</a:t>
            </a:r>
            <a:r>
              <a:rPr lang="en-US" sz="4400" b="1" dirty="0" smtClean="0">
                <a:solidFill>
                  <a:schemeClr val="bg1"/>
                </a:solidFill>
              </a:rPr>
              <a:t>” means . . 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8" y="2514600"/>
            <a:ext cx="3883165" cy="2590799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Cleaning the barracks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bg1"/>
                </a:solidFill>
              </a:rPr>
              <a:t>medical evacuation by </a:t>
            </a:r>
            <a:r>
              <a:rPr lang="en-US" sz="2400" b="1" dirty="0" smtClean="0">
                <a:solidFill>
                  <a:schemeClr val="bg1"/>
                </a:solidFill>
              </a:rPr>
              <a:t>helicopter.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A service member who is missing in action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dirty="0" smtClean="0">
                <a:solidFill>
                  <a:schemeClr val="bg1"/>
                </a:solidFill>
              </a:rPr>
              <a:t>: Jumping Jacks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943600" cy="1616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many active duty personnel are there in the U.S. military?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524000"/>
            <a:ext cx="2902290" cy="4353436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A. Approximately 80,000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Approximately 1.3 million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Approximately 3.5 million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dirty="0" smtClean="0">
                <a:solidFill>
                  <a:schemeClr val="bg1"/>
                </a:solidFill>
              </a:rPr>
              <a:t>: Bicep Curls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943600" cy="16160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 the military, the term “</a:t>
            </a:r>
            <a:r>
              <a:rPr lang="en-US" sz="4400" b="1" dirty="0" err="1" smtClean="0">
                <a:solidFill>
                  <a:schemeClr val="bg1"/>
                </a:solidFill>
              </a:rPr>
              <a:t>Gofasters</a:t>
            </a:r>
            <a:r>
              <a:rPr lang="en-US" sz="4400" b="1" dirty="0" smtClean="0">
                <a:solidFill>
                  <a:schemeClr val="bg1"/>
                </a:solidFill>
              </a:rPr>
              <a:t>” refers to . . 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98" y="2444200"/>
            <a:ext cx="3997376" cy="2655399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A term for sneakers used in the Army, Navy, and Marine Corps.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The things a drill sergeant yells at you.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Derogatory term for medals given by the military to active CIA members.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09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dirty="0" smtClean="0">
                <a:solidFill>
                  <a:schemeClr val="bg1"/>
                </a:solidFill>
              </a:rPr>
              <a:t>: Quick Feet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5943600" cy="1616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many U.S. service members died in the Vietnam War?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2101"/>
            <a:ext cx="3276600" cy="4883899"/>
          </a:xfr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Approximately 58,000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Approximately 15,000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2400" b="1" dirty="0" smtClean="0">
                <a:solidFill>
                  <a:schemeClr val="bg1"/>
                </a:solidFill>
              </a:rPr>
              <a:t>Approximately 1,200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6096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Exercise</a:t>
            </a:r>
            <a:r>
              <a:rPr lang="en-US" sz="2400" b="1" dirty="0" smtClean="0">
                <a:solidFill>
                  <a:schemeClr val="bg1"/>
                </a:solidFill>
              </a:rPr>
              <a:t>: Moment of Silence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401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Veteran’s day FITNESS TRIVIA</vt:lpstr>
      <vt:lpstr>In the military, an “ink stick” is . . . </vt:lpstr>
      <vt:lpstr>Veterans Day is always on . . . </vt:lpstr>
      <vt:lpstr>In the military, the term “Over The Hill” is . . .  </vt:lpstr>
      <vt:lpstr>Veterans Day began in . . . </vt:lpstr>
      <vt:lpstr>In the military, the term “Dustoff” means . . . </vt:lpstr>
      <vt:lpstr>How many active duty personnel are there in the U.S. military?</vt:lpstr>
      <vt:lpstr>In the military, the term “Gofasters” refers to . . . </vt:lpstr>
      <vt:lpstr>How many U.S. service members died in the Vietnam War?</vt:lpstr>
      <vt:lpstr>In the military, the term “bird” is slang for . . . </vt:lpstr>
      <vt:lpstr>What is the best way you can honor our veterans?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TRIVIA</dc:title>
  <dc:creator>Jacki Quinlan</dc:creator>
  <cp:lastModifiedBy>Jacki Quinlan</cp:lastModifiedBy>
  <cp:revision>27</cp:revision>
  <dcterms:created xsi:type="dcterms:W3CDTF">2020-05-26T13:58:23Z</dcterms:created>
  <dcterms:modified xsi:type="dcterms:W3CDTF">2020-11-11T22:01:32Z</dcterms:modified>
</cp:coreProperties>
</file>