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088-45F9-48C4-870E-2BEAF18D431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088-45F9-48C4-870E-2BEAF18D431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088-45F9-48C4-870E-2BEAF18D431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088-45F9-48C4-870E-2BEAF18D431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088-45F9-48C4-870E-2BEAF18D431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088-45F9-48C4-870E-2BEAF18D431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088-45F9-48C4-870E-2BEAF18D431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088-45F9-48C4-870E-2BEAF18D431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088-45F9-48C4-870E-2BEAF18D431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088-45F9-48C4-870E-2BEAF18D431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088-45F9-48C4-870E-2BEAF18D431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FD6A088-45F9-48C4-870E-2BEAF18D431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FITNESS TRIVIA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5/27/20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28501" y="4309431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Right Answer = we only do 10 of the exercise!</a:t>
            </a:r>
          </a:p>
          <a:p>
            <a:endParaRPr lang="en-US" b="1" dirty="0"/>
          </a:p>
          <a:p>
            <a:r>
              <a:rPr lang="en-US" b="1" dirty="0" smtClean="0"/>
              <a:t>Wrong Answer = we all do 15 of the exercise!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43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name of these muscles?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3291840" cy="3579849"/>
          </a:xfrm>
        </p:spPr>
        <p:txBody>
          <a:bodyPr>
            <a:normAutofit/>
          </a:bodyPr>
          <a:lstStyle/>
          <a:p>
            <a:r>
              <a:rPr lang="en-US" sz="1800" b="0" dirty="0" smtClean="0"/>
              <a:t>A. Biceps</a:t>
            </a:r>
          </a:p>
          <a:p>
            <a:r>
              <a:rPr lang="en-US" sz="1800" b="0" dirty="0" smtClean="0"/>
              <a:t>B. Triceps</a:t>
            </a:r>
          </a:p>
          <a:p>
            <a:r>
              <a:rPr lang="en-US" sz="1800" b="0" dirty="0" smtClean="0"/>
              <a:t>C. Hamstrings</a:t>
            </a:r>
          </a:p>
          <a:p>
            <a:r>
              <a:rPr lang="en-US" sz="1800" b="0" dirty="0" smtClean="0"/>
              <a:t>D. </a:t>
            </a:r>
            <a:r>
              <a:rPr lang="en-US" sz="1800" b="0" dirty="0" err="1" smtClean="0"/>
              <a:t>Obliques</a:t>
            </a:r>
            <a:r>
              <a:rPr lang="en-US" sz="1800" b="0" dirty="0" smtClean="0"/>
              <a:t> </a:t>
            </a:r>
            <a:endParaRPr lang="en-US" sz="1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24000"/>
            <a:ext cx="45339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4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best workout out of those listed below?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2910840" cy="3579849"/>
          </a:xfrm>
        </p:spPr>
        <p:txBody>
          <a:bodyPr>
            <a:normAutofit/>
          </a:bodyPr>
          <a:lstStyle/>
          <a:p>
            <a:pPr>
              <a:buAutoNum type="alphaUcPeriod"/>
            </a:pPr>
            <a:r>
              <a:rPr lang="en-US" sz="1800" b="0" dirty="0" smtClean="0"/>
              <a:t>30 minute walk</a:t>
            </a:r>
          </a:p>
          <a:p>
            <a:pPr>
              <a:buAutoNum type="alphaUcPeriod"/>
            </a:pPr>
            <a:r>
              <a:rPr lang="en-US" sz="1800" b="0" dirty="0" smtClean="0"/>
              <a:t>45 min. class with Coach Jacki </a:t>
            </a:r>
            <a:r>
              <a:rPr lang="en-US" sz="1800" b="0" smtClean="0"/>
              <a:t>&amp; Chaz</a:t>
            </a:r>
            <a:endParaRPr lang="en-US" sz="1800" b="0" dirty="0" smtClean="0"/>
          </a:p>
          <a:p>
            <a:pPr>
              <a:buAutoNum type="alphaUcPeriod"/>
            </a:pPr>
            <a:r>
              <a:rPr lang="en-US" sz="1800" b="0" dirty="0" smtClean="0"/>
              <a:t>3 minute plank</a:t>
            </a:r>
          </a:p>
          <a:p>
            <a:pPr>
              <a:buAutoNum type="alphaUcPeriod"/>
            </a:pPr>
            <a:r>
              <a:rPr lang="en-US" sz="1800" b="0" dirty="0" smtClean="0"/>
              <a:t>15 minute jog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669" y="1600200"/>
            <a:ext cx="5448261" cy="381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11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name of this muscle?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51" y="1295400"/>
            <a:ext cx="3979429" cy="2648129"/>
          </a:xfrm>
        </p:spPr>
      </p:pic>
      <p:sp>
        <p:nvSpPr>
          <p:cNvPr id="5" name="TextBox 4"/>
          <p:cNvSpPr txBox="1"/>
          <p:nvPr/>
        </p:nvSpPr>
        <p:spPr>
          <a:xfrm>
            <a:off x="674783" y="2057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err="1" smtClean="0"/>
              <a:t>Tricep</a:t>
            </a:r>
            <a:endParaRPr lang="en-US" dirty="0" smtClean="0"/>
          </a:p>
          <a:p>
            <a:pPr marL="342900" indent="-342900">
              <a:buAutoNum type="alphaUcPeriod"/>
            </a:pPr>
            <a:r>
              <a:rPr lang="en-US" dirty="0" smtClean="0"/>
              <a:t>Bicep</a:t>
            </a:r>
          </a:p>
          <a:p>
            <a:pPr marL="342900" indent="-342900">
              <a:buAutoNum type="alphaUcPeriod"/>
            </a:pPr>
            <a:r>
              <a:rPr lang="en-US" dirty="0" err="1" smtClean="0"/>
              <a:t>Quadricep</a:t>
            </a:r>
            <a:endParaRPr lang="en-US" dirty="0" smtClean="0"/>
          </a:p>
          <a:p>
            <a:pPr marL="342900" indent="-342900">
              <a:buAutoNum type="alphaUcPeriod"/>
            </a:pPr>
            <a:r>
              <a:rPr lang="en-US" dirty="0" smtClean="0"/>
              <a:t>Deltoid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5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Which of the following is </a:t>
            </a:r>
            <a:r>
              <a:rPr lang="en-US" b="1" u="sng" dirty="0" smtClean="0"/>
              <a:t>Not</a:t>
            </a:r>
            <a:r>
              <a:rPr lang="en-US" b="1" dirty="0" smtClean="0"/>
              <a:t> </a:t>
            </a:r>
            <a:r>
              <a:rPr lang="en-US" dirty="0" smtClean="0"/>
              <a:t>a benefit of regular exercise?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5016347" cy="3579849"/>
          </a:xfrm>
        </p:spPr>
        <p:txBody>
          <a:bodyPr>
            <a:normAutofit/>
          </a:bodyPr>
          <a:lstStyle/>
          <a:p>
            <a:pPr>
              <a:buAutoNum type="alphaUcPeriod"/>
            </a:pPr>
            <a:r>
              <a:rPr lang="en-US" sz="1800" b="0" dirty="0" smtClean="0"/>
              <a:t>Decreased chance of heart disease</a:t>
            </a:r>
          </a:p>
          <a:p>
            <a:pPr>
              <a:buAutoNum type="alphaUcPeriod"/>
            </a:pPr>
            <a:r>
              <a:rPr lang="en-US" sz="1800" b="0" dirty="0" smtClean="0"/>
              <a:t>Decreased chance of type 2 diabetes</a:t>
            </a:r>
          </a:p>
          <a:p>
            <a:pPr>
              <a:buAutoNum type="alphaUcPeriod"/>
            </a:pPr>
            <a:r>
              <a:rPr lang="en-US" sz="1800" b="0" dirty="0" smtClean="0"/>
              <a:t>Improved eye sight</a:t>
            </a:r>
          </a:p>
          <a:p>
            <a:pPr>
              <a:buAutoNum type="alphaUcPeriod"/>
            </a:pPr>
            <a:r>
              <a:rPr lang="en-US" sz="1800" b="0" dirty="0" smtClean="0"/>
              <a:t>Improved brain health</a:t>
            </a:r>
            <a:endParaRPr lang="en-US" sz="18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1371600"/>
            <a:ext cx="3350505" cy="446734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6262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distance, in miles, of a 5k?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3231247" cy="3579849"/>
          </a:xfrm>
        </p:spPr>
        <p:txBody>
          <a:bodyPr>
            <a:normAutofit/>
          </a:bodyPr>
          <a:lstStyle/>
          <a:p>
            <a:pPr>
              <a:buAutoNum type="alphaUcPeriod"/>
            </a:pPr>
            <a:r>
              <a:rPr lang="en-US" sz="1800" b="0" dirty="0" smtClean="0"/>
              <a:t>5 miles</a:t>
            </a:r>
          </a:p>
          <a:p>
            <a:pPr>
              <a:buAutoNum type="alphaUcPeriod"/>
            </a:pPr>
            <a:r>
              <a:rPr lang="en-US" sz="1800" b="0" dirty="0" smtClean="0"/>
              <a:t>3.1 miles</a:t>
            </a:r>
          </a:p>
          <a:p>
            <a:pPr>
              <a:buAutoNum type="alphaUcPeriod"/>
            </a:pPr>
            <a:r>
              <a:rPr lang="en-US" sz="1800" b="0" dirty="0" smtClean="0"/>
              <a:t>6.2 miles</a:t>
            </a:r>
          </a:p>
          <a:p>
            <a:pPr>
              <a:buAutoNum type="alphaUcPeriod"/>
            </a:pPr>
            <a:r>
              <a:rPr lang="en-US" sz="1800" b="0" dirty="0" smtClean="0"/>
              <a:t>15 miles</a:t>
            </a:r>
            <a:endParaRPr lang="en-US" sz="1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539" y="1559804"/>
            <a:ext cx="5540261" cy="415519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4964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name of this muscle?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909" y="1882825"/>
            <a:ext cx="2910840" cy="3579849"/>
          </a:xfrm>
        </p:spPr>
        <p:txBody>
          <a:bodyPr>
            <a:normAutofit/>
          </a:bodyPr>
          <a:lstStyle/>
          <a:p>
            <a:pPr>
              <a:buAutoNum type="alphaUcPeriod"/>
            </a:pPr>
            <a:r>
              <a:rPr lang="en-US" sz="1800" b="0" dirty="0" smtClean="0"/>
              <a:t>Calf</a:t>
            </a:r>
          </a:p>
          <a:p>
            <a:pPr>
              <a:buAutoNum type="alphaUcPeriod"/>
            </a:pPr>
            <a:r>
              <a:rPr lang="en-US" sz="1800" b="0" dirty="0" smtClean="0"/>
              <a:t>Trapezius</a:t>
            </a:r>
          </a:p>
          <a:p>
            <a:pPr>
              <a:buAutoNum type="alphaUcPeriod"/>
            </a:pPr>
            <a:r>
              <a:rPr lang="en-US" sz="1800" b="0" dirty="0" smtClean="0"/>
              <a:t>Bicep</a:t>
            </a:r>
          </a:p>
          <a:p>
            <a:pPr>
              <a:buAutoNum type="alphaUcPeriod"/>
            </a:pPr>
            <a:r>
              <a:rPr lang="en-US" sz="1800" b="0" dirty="0" err="1" smtClean="0"/>
              <a:t>Quadricep</a:t>
            </a:r>
            <a:endParaRPr lang="en-US" sz="1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52600"/>
            <a:ext cx="416001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9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distance, in miles, of a full marathon?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2758440" cy="3579849"/>
          </a:xfrm>
        </p:spPr>
        <p:txBody>
          <a:bodyPr>
            <a:normAutofit/>
          </a:bodyPr>
          <a:lstStyle/>
          <a:p>
            <a:pPr>
              <a:buAutoNum type="alphaUcPeriod"/>
            </a:pPr>
            <a:r>
              <a:rPr lang="en-US" sz="1800" b="0" dirty="0" smtClean="0"/>
              <a:t>26.2 miles</a:t>
            </a:r>
          </a:p>
          <a:p>
            <a:pPr>
              <a:buAutoNum type="alphaUcPeriod"/>
            </a:pPr>
            <a:r>
              <a:rPr lang="en-US" sz="1800" b="0" dirty="0" smtClean="0"/>
              <a:t>10 miles</a:t>
            </a:r>
          </a:p>
          <a:p>
            <a:pPr>
              <a:buAutoNum type="alphaUcPeriod"/>
            </a:pPr>
            <a:r>
              <a:rPr lang="en-US" sz="1800" b="0" dirty="0" smtClean="0"/>
              <a:t>13.1 miles</a:t>
            </a:r>
          </a:p>
          <a:p>
            <a:pPr>
              <a:buAutoNum type="alphaUcPeriod"/>
            </a:pPr>
            <a:r>
              <a:rPr lang="en-US" sz="1800" b="0" dirty="0" smtClean="0"/>
              <a:t>15 miles</a:t>
            </a:r>
            <a:endParaRPr lang="en-US" sz="18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0"/>
            <a:ext cx="5721427" cy="429107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1005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best exercise, out of the ones listed below, to develop your abdominal muscles?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3429000" cy="3579849"/>
          </a:xfrm>
        </p:spPr>
        <p:txBody>
          <a:bodyPr/>
          <a:lstStyle/>
          <a:p>
            <a:pPr>
              <a:buAutoNum type="alphaUcPeriod"/>
            </a:pPr>
            <a:r>
              <a:rPr lang="en-US" sz="1800" b="0" dirty="0" smtClean="0"/>
              <a:t>Squats</a:t>
            </a:r>
          </a:p>
          <a:p>
            <a:pPr>
              <a:buAutoNum type="alphaUcPeriod"/>
            </a:pPr>
            <a:r>
              <a:rPr lang="en-US" sz="1800" b="0" dirty="0" smtClean="0"/>
              <a:t>Running</a:t>
            </a:r>
          </a:p>
          <a:p>
            <a:pPr>
              <a:buAutoNum type="alphaUcPeriod"/>
            </a:pPr>
            <a:r>
              <a:rPr lang="en-US" sz="1800" b="0" dirty="0" smtClean="0"/>
              <a:t>Plank</a:t>
            </a:r>
          </a:p>
          <a:p>
            <a:pPr>
              <a:buAutoNum type="alphaUcPeriod"/>
            </a:pPr>
            <a:r>
              <a:rPr lang="en-US" sz="1800" b="0" dirty="0" smtClean="0"/>
              <a:t>Washing Machines</a:t>
            </a:r>
          </a:p>
          <a:p>
            <a:pPr>
              <a:buAutoNum type="alphaU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5638800" cy="375967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619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58240"/>
          </a:xfrm>
        </p:spPr>
        <p:txBody>
          <a:bodyPr/>
          <a:lstStyle/>
          <a:p>
            <a:pPr algn="ctr"/>
            <a:r>
              <a:rPr lang="en-US" dirty="0" smtClean="0"/>
              <a:t>Kids are supposed to get 60 minutes of physical activity per day? What is the recommended minimum amount of physical activity for adults?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516" y="2326395"/>
            <a:ext cx="4038600" cy="3579849"/>
          </a:xfrm>
        </p:spPr>
        <p:txBody>
          <a:bodyPr>
            <a:normAutofit/>
          </a:bodyPr>
          <a:lstStyle/>
          <a:p>
            <a:pPr>
              <a:buAutoNum type="alphaUcPeriod"/>
            </a:pPr>
            <a:r>
              <a:rPr lang="en-US" sz="1800" b="0" dirty="0" smtClean="0"/>
              <a:t>90 minutes per day</a:t>
            </a:r>
          </a:p>
          <a:p>
            <a:pPr>
              <a:buAutoNum type="alphaUcPeriod"/>
            </a:pPr>
            <a:r>
              <a:rPr lang="en-US" sz="1800" b="0" dirty="0" smtClean="0"/>
              <a:t>150 minutes per week</a:t>
            </a:r>
          </a:p>
          <a:p>
            <a:pPr>
              <a:buAutoNum type="alphaUcPeriod"/>
            </a:pPr>
            <a:r>
              <a:rPr lang="en-US" sz="1800" b="0" dirty="0" smtClean="0"/>
              <a:t>30 minutes per day</a:t>
            </a:r>
          </a:p>
          <a:p>
            <a:pPr>
              <a:buAutoNum type="alphaUcPeriod"/>
            </a:pPr>
            <a:r>
              <a:rPr lang="en-US" sz="1800" b="0" dirty="0" smtClean="0"/>
              <a:t>240 minutes per week</a:t>
            </a:r>
            <a:endParaRPr lang="en-US" sz="1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0"/>
            <a:ext cx="5713652" cy="380999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493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Which exercise, of those listed below, is the best to improve your cardiovascular health?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810000" cy="3579849"/>
          </a:xfrm>
        </p:spPr>
        <p:txBody>
          <a:bodyPr>
            <a:normAutofit/>
          </a:bodyPr>
          <a:lstStyle/>
          <a:p>
            <a:pPr>
              <a:buAutoNum type="alphaUcPeriod"/>
            </a:pPr>
            <a:r>
              <a:rPr lang="en-US" sz="1800" b="0" dirty="0" smtClean="0"/>
              <a:t>Push Ups</a:t>
            </a:r>
          </a:p>
          <a:p>
            <a:pPr>
              <a:buAutoNum type="alphaUcPeriod"/>
            </a:pPr>
            <a:r>
              <a:rPr lang="en-US" sz="1800" b="0" dirty="0" smtClean="0"/>
              <a:t>Walking</a:t>
            </a:r>
          </a:p>
          <a:p>
            <a:pPr>
              <a:buAutoNum type="alphaUcPeriod"/>
            </a:pPr>
            <a:r>
              <a:rPr lang="en-US" sz="1800" b="0" dirty="0" smtClean="0"/>
              <a:t>Crunches</a:t>
            </a:r>
          </a:p>
          <a:p>
            <a:pPr>
              <a:buAutoNum type="alphaUcPeriod"/>
            </a:pPr>
            <a:r>
              <a:rPr lang="en-US" sz="1800" b="0" dirty="0" smtClean="0"/>
              <a:t>Planks</a:t>
            </a:r>
            <a:endParaRPr lang="en-US" sz="1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0"/>
            <a:ext cx="6222654" cy="349902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6386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99</TotalTime>
  <Words>255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FITNESS TRIVIA</vt:lpstr>
      <vt:lpstr>What is the name of this muscle?</vt:lpstr>
      <vt:lpstr>Which of the following is Not a benefit of regular exercise?</vt:lpstr>
      <vt:lpstr>What is the distance, in miles, of a 5k?</vt:lpstr>
      <vt:lpstr>What is the name of this muscle?</vt:lpstr>
      <vt:lpstr>What is the distance, in miles, of a full marathon?</vt:lpstr>
      <vt:lpstr>What is the best exercise, out of the ones listed below, to develop your abdominal muscles?</vt:lpstr>
      <vt:lpstr>Kids are supposed to get 60 minutes of physical activity per day? What is the recommended minimum amount of physical activity for adults?</vt:lpstr>
      <vt:lpstr>Which exercise, of those listed below, is the best to improve your cardiovascular health?</vt:lpstr>
      <vt:lpstr>What is the name of these muscles?</vt:lpstr>
      <vt:lpstr>What is the best workout out of those listed below?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 TRIVIA</dc:title>
  <dc:creator>Jacki Quinlan</dc:creator>
  <cp:lastModifiedBy>Jacki Quinlan</cp:lastModifiedBy>
  <cp:revision>12</cp:revision>
  <dcterms:created xsi:type="dcterms:W3CDTF">2020-05-26T13:58:23Z</dcterms:created>
  <dcterms:modified xsi:type="dcterms:W3CDTF">2020-07-20T22:23:09Z</dcterms:modified>
</cp:coreProperties>
</file>