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6" r:id="rId6"/>
    <p:sldId id="258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4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4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" name="explode.wav"/>
          </p:stSnd>
        </p:sndAc>
      </p:transition>
    </mc:Choice>
    <mc:Fallback xmlns="">
      <p:transition spd="slow" advClick="0" advTm="45000">
        <p:sndAc>
          <p:stSnd>
            <p:snd r:embed="rId3" name="explod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DBF7-39AE-4CFC-B7ED-1DF533FB4A7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C562-85AB-48A2-978D-5F8B2E9C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2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13" name="explode.wav"/>
          </p:stSnd>
        </p:sndAc>
      </p:transition>
    </mc:Choice>
    <mc:Fallback xmlns="">
      <p:transition spd="slow" advClick="0" advTm="45000">
        <p:sndAc>
          <p:stSnd>
            <p:snd r:embed="rId14" name="explod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949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WELCOME </a:t>
            </a:r>
            <a:r>
              <a:rPr lang="en-US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TO </a:t>
            </a:r>
            <a:r>
              <a:rPr lang="en-US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BOOT CAMP</a:t>
            </a:r>
            <a:endParaRPr lang="en-US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33408"/>
            <a:ext cx="9144000" cy="30045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tencil" panose="040409050D0802020404" pitchFamily="82" charset="0"/>
              </a:rPr>
              <a:t>THESE SLIDES WILL SERVE AS YOUR DRILL INSTRUCTOR.</a:t>
            </a:r>
          </a:p>
          <a:p>
            <a:r>
              <a:rPr lang="en-US" dirty="0" smtClean="0">
                <a:solidFill>
                  <a:schemeClr val="bg1"/>
                </a:solidFill>
                <a:latin typeface="Stencil" panose="040409050D0802020404" pitchFamily="82" charset="0"/>
              </a:rPr>
              <a:t>RUN WHEN IT SAYS TO RUN. </a:t>
            </a:r>
          </a:p>
          <a:p>
            <a:r>
              <a:rPr lang="en-US" dirty="0" smtClean="0">
                <a:solidFill>
                  <a:schemeClr val="bg1"/>
                </a:solidFill>
                <a:latin typeface="Stencil" panose="040409050D0802020404" pitchFamily="82" charset="0"/>
              </a:rPr>
              <a:t>EXERCISE WHEN IT SAYS TO EXERCISE.</a:t>
            </a:r>
          </a:p>
          <a:p>
            <a:r>
              <a:rPr lang="en-US" dirty="0" smtClean="0">
                <a:solidFill>
                  <a:schemeClr val="bg1"/>
                </a:solidFill>
                <a:latin typeface="Stencil" panose="040409050D0802020404" pitchFamily="82" charset="0"/>
              </a:rPr>
              <a:t>THEN RUN AGAIN.</a:t>
            </a:r>
          </a:p>
          <a:p>
            <a:r>
              <a:rPr lang="en-US" dirty="0" smtClean="0">
                <a:solidFill>
                  <a:schemeClr val="bg1"/>
                </a:solidFill>
                <a:latin typeface="Stencil" panose="040409050D0802020404" pitchFamily="82" charset="0"/>
              </a:rPr>
              <a:t>THEN EXERCISE AGAIN.</a:t>
            </a:r>
          </a:p>
          <a:p>
            <a:r>
              <a:rPr lang="en-US" dirty="0" smtClean="0">
                <a:solidFill>
                  <a:schemeClr val="bg1"/>
                </a:solidFill>
                <a:latin typeface="Stencil" panose="040409050D0802020404" pitchFamily="82" charset="0"/>
              </a:rPr>
              <a:t>YOU GET THE POINT.</a:t>
            </a:r>
          </a:p>
          <a:p>
            <a:r>
              <a:rPr lang="en-US" dirty="0" smtClean="0">
                <a:solidFill>
                  <a:schemeClr val="bg1"/>
                </a:solidFill>
                <a:latin typeface="Stencil" panose="040409050D0802020404" pitchFamily="82" charset="0"/>
              </a:rPr>
              <a:t>NO EXCUSES.</a:t>
            </a:r>
          </a:p>
          <a:p>
            <a:r>
              <a:rPr lang="en-US" dirty="0" smtClean="0">
                <a:solidFill>
                  <a:schemeClr val="bg1"/>
                </a:solidFill>
                <a:latin typeface="Stencil" panose="040409050D0802020404" pitchFamily="82" charset="0"/>
              </a:rPr>
              <a:t>GO HARD OR GO HOME!</a:t>
            </a:r>
            <a:endParaRPr lang="en-US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RUN!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20" y="2183667"/>
            <a:ext cx="6398822" cy="45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20 LUNGES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7" y="2183667"/>
            <a:ext cx="6321048" cy="45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RUN!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20" y="2339118"/>
            <a:ext cx="6398822" cy="42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" y="0"/>
            <a:ext cx="11910060" cy="2387600"/>
          </a:xfrm>
        </p:spPr>
        <p:txBody>
          <a:bodyPr>
            <a:normAutofit fontScale="90000"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1 MINUTE</a:t>
            </a:r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 </a:t>
            </a:r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PLANK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80" y="2339118"/>
            <a:ext cx="5962901" cy="42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RUN!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20" y="2478467"/>
            <a:ext cx="6398822" cy="39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" y="0"/>
            <a:ext cx="117729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20</a:t>
            </a:r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 </a:t>
            </a:r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BICEP CURLS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31" y="2261297"/>
            <a:ext cx="3258764" cy="43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RUN!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29" y="2478467"/>
            <a:ext cx="5946204" cy="39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5790"/>
            <a:ext cx="11795760" cy="2387600"/>
          </a:xfrm>
        </p:spPr>
        <p:txBody>
          <a:bodyPr>
            <a:normAutofit fontScale="90000"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30 SECOND WALL SIT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71" y="2707067"/>
            <a:ext cx="4377200" cy="39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5790"/>
            <a:ext cx="11795760" cy="2387600"/>
          </a:xfrm>
        </p:spPr>
        <p:txBody>
          <a:bodyPr>
            <a:normAutofit fontScale="90000"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BOOT CAMP COMPLETE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99" y="2707067"/>
            <a:ext cx="3607343" cy="39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RUN!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 descr="File:Defense.gov photo essay 100916-D-8594F-474.jp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59" y="2571750"/>
            <a:ext cx="7914133" cy="37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10 PUSH UPS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97" y="2571750"/>
            <a:ext cx="5649656" cy="37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RUN!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25" y="2183130"/>
            <a:ext cx="292179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15 SIT UPS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90" y="2526029"/>
            <a:ext cx="5637351" cy="37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RUN!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0" y="2183130"/>
            <a:ext cx="6869703" cy="45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Stencil" panose="040409050D0802020404" pitchFamily="82" charset="0"/>
              </a:rPr>
              <a:t>2</a:t>
            </a:r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5 </a:t>
            </a:r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SQUATS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27" y="2183130"/>
            <a:ext cx="6834009" cy="45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RUN!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20" y="2183130"/>
            <a:ext cx="6398822" cy="45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" y="537210"/>
            <a:ext cx="11990070" cy="2387600"/>
          </a:xfrm>
        </p:spPr>
        <p:txBody>
          <a:bodyPr>
            <a:normAutofit fontScale="90000"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10 DIAMOND PUSH UPS</a:t>
            </a:r>
            <a:endParaRPr lang="en-US" sz="12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70" y="2924810"/>
            <a:ext cx="5410980" cy="37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:sndAc>
          <p:stSnd>
            <p:snd r:embed="rId2" name="explode.wav"/>
          </p:stSnd>
        </p:sndAc>
      </p:transition>
    </mc:Choice>
    <mc:Fallback xmlns="">
      <p:transition spd="slow" advClick="0" advTm="45000">
        <p:sndAc>
          <p:stSnd>
            <p:snd r:embed="rId5" name="explod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92</Words>
  <Application>Microsoft Office PowerPoint</Application>
  <PresentationFormat>Widescreen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Stencil</vt:lpstr>
      <vt:lpstr>Office Theme</vt:lpstr>
      <vt:lpstr>WELCOME TO BOOT CAMP</vt:lpstr>
      <vt:lpstr>RUN!</vt:lpstr>
      <vt:lpstr>10 PUSH UPS</vt:lpstr>
      <vt:lpstr>RUN!</vt:lpstr>
      <vt:lpstr>15 SIT UPS</vt:lpstr>
      <vt:lpstr>RUN!</vt:lpstr>
      <vt:lpstr>25 SQUATS</vt:lpstr>
      <vt:lpstr>RUN!</vt:lpstr>
      <vt:lpstr>10 DIAMOND PUSH UPS</vt:lpstr>
      <vt:lpstr>RUN!</vt:lpstr>
      <vt:lpstr>20 LUNGES</vt:lpstr>
      <vt:lpstr>RUN!</vt:lpstr>
      <vt:lpstr>1 MINUTE PLANK</vt:lpstr>
      <vt:lpstr>RUN!</vt:lpstr>
      <vt:lpstr>20 BICEP CURLS</vt:lpstr>
      <vt:lpstr>RUN!</vt:lpstr>
      <vt:lpstr>30 SECOND WALL SIT</vt:lpstr>
      <vt:lpstr>BOOT CAMP COMPLETE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VETERANS DAY BOOT CAMP</dc:title>
  <dc:creator>Jacki Quinlan</dc:creator>
  <cp:lastModifiedBy>Jacki Quinlan</cp:lastModifiedBy>
  <cp:revision>6</cp:revision>
  <dcterms:created xsi:type="dcterms:W3CDTF">2020-11-11T13:33:22Z</dcterms:created>
  <dcterms:modified xsi:type="dcterms:W3CDTF">2021-03-18T19:37:23Z</dcterms:modified>
</cp:coreProperties>
</file>