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238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469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56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95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7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79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1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189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54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26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C7E61-725D-403E-8712-599EF5C11C78}" type="datetimeFigureOut">
              <a:rPr lang="en-US" smtClean="0"/>
              <a:t>2/11/2021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3FAED-3B9D-4AF9-B7F4-844CFA65C9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730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43607"/>
            <a:ext cx="9144000" cy="1130657"/>
          </a:xfrm>
          <a:solidFill>
            <a:schemeClr val="bg1"/>
          </a:solidFill>
        </p:spPr>
        <p:txBody>
          <a:bodyPr/>
          <a:lstStyle/>
          <a:p>
            <a:r>
              <a:rPr lang="en-US" b="1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Valentines Workout Riddles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6043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06" y="438540"/>
            <a:ext cx="11056776" cy="24742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Your love </a:t>
            </a:r>
            <a:r>
              <a:rPr lang="en-US" b="1" dirty="0">
                <a:latin typeface="Always In My Heart" panose="02000603000000000000" pitchFamily="2" charset="0"/>
                <a:ea typeface="Always In My Heart" panose="02000603000000000000" pitchFamily="2" charset="0"/>
              </a:rPr>
              <a:t> </a:t>
            </a:r>
            <a:r>
              <a:rPr lang="en-US" b="1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lifts me higher, higher than I’ve ever been lifted before.  I love our time together, I only wish we had more.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9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06" y="438540"/>
            <a:ext cx="11056776" cy="24742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When you’re by my side, I want to jump for joy. When I’m without you, I want to eat Chips Ahoy!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547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06" y="1240970"/>
            <a:ext cx="10972800" cy="167183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Roses are red, Violets are blue.</a:t>
            </a:r>
            <a:b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</a:br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This exercise is my least favorite, but I will do them for you.</a:t>
            </a:r>
            <a:endParaRPr lang="en-US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080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619" y="494522"/>
            <a:ext cx="11709919" cy="2418281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You are my favorite person. Of that, I have no doubt. I never want to leave you, never want to say goodbye. When we are together, I </a:t>
            </a:r>
            <a:r>
              <a:rPr lang="en-US" dirty="0">
                <a:latin typeface="Always In My Heart" panose="02000603000000000000" pitchFamily="2" charset="0"/>
                <a:ea typeface="Always In My Heart" panose="02000603000000000000" pitchFamily="2" charset="0"/>
              </a:rPr>
              <a:t>believe </a:t>
            </a:r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we </a:t>
            </a:r>
            <a:r>
              <a:rPr lang="en-US" dirty="0">
                <a:latin typeface="Always In My Heart" panose="02000603000000000000" pitchFamily="2" charset="0"/>
                <a:ea typeface="Always In My Heart" panose="02000603000000000000" pitchFamily="2" charset="0"/>
              </a:rPr>
              <a:t>can </a:t>
            </a:r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fly.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510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06" y="1240970"/>
            <a:ext cx="10972800" cy="167183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You are my super hero, the one I’ll always love. I wish we could be together, flying high above.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932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06" y="513184"/>
            <a:ext cx="11056776" cy="239961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If you were at the top of a mountain, I would find a way to climb. And once I made it to the top, you’d be mine </a:t>
            </a:r>
            <a:r>
              <a:rPr lang="en-US" dirty="0" err="1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til</a:t>
            </a:r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 the end of time.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0751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06" y="513184"/>
            <a:ext cx="11056776" cy="2399619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In my lifetime, I know there will only be a few. You are the one I love, I’d run to the end of the earth for you!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174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06" y="1156996"/>
            <a:ext cx="11056776" cy="175580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My heart skips a beat whenever I’m with you. What I love the most is when it’s just us two.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180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06" y="438540"/>
            <a:ext cx="11056776" cy="24742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They say to shoot for the moon and you’ll land among the stars. I feel like we get both with a love as strong as ours.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751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506" y="438540"/>
            <a:ext cx="11056776" cy="24742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Always In My Heart" panose="02000603000000000000" pitchFamily="2" charset="0"/>
                <a:ea typeface="Always In My Heart" panose="02000603000000000000" pitchFamily="2" charset="0"/>
              </a:rPr>
              <a:t>For you, I would do anything, just name what you want me to do. There is no limit to my love, nothing I would not do.</a:t>
            </a:r>
            <a:endParaRPr lang="en-US" b="1" dirty="0">
              <a:latin typeface="Always In My Heart" panose="02000603000000000000" pitchFamily="2" charset="0"/>
              <a:ea typeface="Always In My Heart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694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288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Always In My Heart</vt:lpstr>
      <vt:lpstr>Arial</vt:lpstr>
      <vt:lpstr>Calibri</vt:lpstr>
      <vt:lpstr>Calibri Light</vt:lpstr>
      <vt:lpstr>Office Theme</vt:lpstr>
      <vt:lpstr>Valentines Workout Riddles</vt:lpstr>
      <vt:lpstr>Roses are red, Violets are blue. This exercise is my least favorite, but I will do them for you.</vt:lpstr>
      <vt:lpstr>You are my favorite person. Of that, I have no doubt. I never want to leave you, never want to say goodbye. When we are together, I believe we can fly.</vt:lpstr>
      <vt:lpstr>You are my super hero, the one I’ll always love. I wish we could be together, flying high above.</vt:lpstr>
      <vt:lpstr>If you were at the top of a mountain, I would find a way to climb. And once I made it to the top, you’d be mine til the end of time.</vt:lpstr>
      <vt:lpstr>In my lifetime, I know there will only be a few. You are the one I love, I’d run to the end of the earth for you!</vt:lpstr>
      <vt:lpstr>My heart skips a beat whenever I’m with you. What I love the most is when it’s just us two.</vt:lpstr>
      <vt:lpstr>They say to shoot for the moon and you’ll land among the stars. I feel like we get both with a love as strong as ours.</vt:lpstr>
      <vt:lpstr>For you, I would do anything, just name what you want me to do. There is no limit to my love, nothing I would not do.</vt:lpstr>
      <vt:lpstr>Your love  lifts me higher, higher than I’ve ever been lifted before.  I love our time together, I only wish we had more.</vt:lpstr>
      <vt:lpstr>When you’re by my side, I want to jump for joy. When I’m without you, I want to eat Chips Ahoy!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Valentine’s Workout Poem</dc:title>
  <dc:creator>Jacki Quinlan</dc:creator>
  <cp:lastModifiedBy>Jacki Quinlan</cp:lastModifiedBy>
  <cp:revision>5</cp:revision>
  <dcterms:created xsi:type="dcterms:W3CDTF">2021-02-11T15:52:11Z</dcterms:created>
  <dcterms:modified xsi:type="dcterms:W3CDTF">2021-02-11T17:53:09Z</dcterms:modified>
</cp:coreProperties>
</file>